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345" r:id="rId41"/>
    <p:sldId id="295" r:id="rId42"/>
    <p:sldId id="438" r:id="rId43"/>
    <p:sldId id="361" r:id="rId44"/>
    <p:sldId id="549" r:id="rId45"/>
    <p:sldId id="559" r:id="rId46"/>
    <p:sldId id="558" r:id="rId47"/>
    <p:sldId id="551" r:id="rId48"/>
    <p:sldId id="373" r:id="rId49"/>
    <p:sldId id="374" r:id="rId50"/>
    <p:sldId id="376" r:id="rId51"/>
    <p:sldId id="378" r:id="rId52"/>
    <p:sldId id="379" r:id="rId53"/>
    <p:sldId id="382" r:id="rId54"/>
    <p:sldId id="552" r:id="rId55"/>
    <p:sldId id="553" r:id="rId56"/>
    <p:sldId id="560" r:id="rId57"/>
    <p:sldId id="561" r:id="rId58"/>
    <p:sldId id="562" r:id="rId59"/>
    <p:sldId id="563" r:id="rId60"/>
    <p:sldId id="564" r:id="rId61"/>
    <p:sldId id="565" r:id="rId62"/>
    <p:sldId id="566" r:id="rId63"/>
    <p:sldId id="556" r:id="rId64"/>
    <p:sldId id="557" r:id="rId65"/>
    <p:sldId id="316" r:id="rId66"/>
    <p:sldId id="530" r:id="rId67"/>
    <p:sldId id="436" r:id="rId68"/>
    <p:sldId id="432" r:id="rId69"/>
    <p:sldId id="506" r:id="rId70"/>
    <p:sldId id="507" r:id="rId71"/>
    <p:sldId id="509" r:id="rId72"/>
    <p:sldId id="510" r:id="rId73"/>
    <p:sldId id="531" r:id="rId74"/>
    <p:sldId id="440" r:id="rId75"/>
    <p:sldId id="542" r:id="rId76"/>
    <p:sldId id="433" r:id="rId77"/>
    <p:sldId id="441" r:id="rId78"/>
    <p:sldId id="443" r:id="rId79"/>
    <p:sldId id="442" r:id="rId80"/>
    <p:sldId id="261" r:id="rId81"/>
    <p:sldId id="512" r:id="rId82"/>
    <p:sldId id="513" r:id="rId83"/>
    <p:sldId id="511" r:id="rId84"/>
    <p:sldId id="514" r:id="rId85"/>
    <p:sldId id="515" r:id="rId86"/>
    <p:sldId id="516" r:id="rId87"/>
    <p:sldId id="445" r:id="rId88"/>
    <p:sldId id="447" r:id="rId89"/>
    <p:sldId id="448" r:id="rId90"/>
    <p:sldId id="449" r:id="rId91"/>
    <p:sldId id="517" r:id="rId92"/>
    <p:sldId id="450" r:id="rId93"/>
    <p:sldId id="451" r:id="rId94"/>
    <p:sldId id="543" r:id="rId95"/>
    <p:sldId id="518" r:id="rId96"/>
    <p:sldId id="537" r:id="rId97"/>
    <p:sldId id="547" r:id="rId98"/>
    <p:sldId id="336" r:id="rId9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43"/>
    <p:restoredTop sz="94708"/>
  </p:normalViewPr>
  <p:slideViewPr>
    <p:cSldViewPr snapToGrid="0" snapToObjects="1">
      <p:cViewPr varScale="1">
        <p:scale>
          <a:sx n="135" d="100"/>
          <a:sy n="135" d="100"/>
        </p:scale>
        <p:origin x="184" y="52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43</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44</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56</a:t>
            </a:fld>
            <a:endParaRPr lang="en-US"/>
          </a:p>
        </p:txBody>
      </p:sp>
    </p:spTree>
    <p:extLst>
      <p:ext uri="{BB962C8B-B14F-4D97-AF65-F5344CB8AC3E}">
        <p14:creationId xmlns:p14="http://schemas.microsoft.com/office/powerpoint/2010/main" val="3434769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2029507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42561444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349126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3632291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21680944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104740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76</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19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30.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260.png"/><Relationship Id="rId10" Type="http://schemas.openxmlformats.org/officeDocument/2006/relationships/image" Target="../media/image200.png"/><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6.png"/><Relationship Id="rId12"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70.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320.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75.png"/><Relationship Id="rId7" Type="http://schemas.openxmlformats.org/officeDocument/2006/relationships/image" Target="../media/image660.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10" Type="http://schemas.openxmlformats.org/officeDocument/2006/relationships/image" Target="../media/image691.png"/><Relationship Id="rId4" Type="http://schemas.openxmlformats.org/officeDocument/2006/relationships/image" Target="../media/image63.png"/><Relationship Id="rId9" Type="http://schemas.openxmlformats.org/officeDocument/2006/relationships/image" Target="../media/image681.png"/></Relationships>
</file>

<file path=ppt/slides/_rels/slide47.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3" Type="http://schemas.openxmlformats.org/officeDocument/2006/relationships/image" Target="../media/image77.png"/><Relationship Id="rId7" Type="http://schemas.openxmlformats.org/officeDocument/2006/relationships/image" Target="../media/image130.png"/><Relationship Id="rId12" Type="http://schemas.openxmlformats.org/officeDocument/2006/relationships/image" Target="../media/image721.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0.png"/><Relationship Id="rId9" Type="http://schemas.openxmlformats.org/officeDocument/2006/relationships/image" Target="../media/image691.png"/><Relationship Id="rId14" Type="http://schemas.openxmlformats.org/officeDocument/2006/relationships/image" Target="../media/image740.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790.png"/><Relationship Id="rId4" Type="http://schemas.microsoft.com/office/2007/relationships/hdphoto" Target="../media/hdphoto1.wdp"/><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1.png"/><Relationship Id="rId7"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png"/><Relationship Id="rId4" Type="http://schemas.openxmlformats.org/officeDocument/2006/relationships/image" Target="../media/image790.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1.png"/><Relationship Id="rId7"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560.png"/><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32.emf"/></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2"/>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3"/>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5"/>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2"/>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cstate="screen">
            <a:alphaModFix/>
            <a:extLst>
              <a:ext uri="{28A0092B-C50C-407E-A947-70E740481C1C}">
                <a14:useLocalDpi xmlns:a14="http://schemas.microsoft.com/office/drawing/2010/main"/>
              </a:ext>
            </a:extLst>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cstate="screen">
            <a:alphaModFix/>
            <a:extLst>
              <a:ext uri="{28A0092B-C50C-407E-A947-70E740481C1C}">
                <a14:useLocalDpi xmlns:a14="http://schemas.microsoft.com/office/drawing/2010/main"/>
              </a:ext>
            </a:extLst>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0441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778"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123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149505"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8619"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1658307" y="1378601"/>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3431609" y="1347969"/>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7236735" y="1376710"/>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2" name="Picture 2" descr="Kofi Ansong">
            <a:extLst>
              <a:ext uri="{FF2B5EF4-FFF2-40B4-BE49-F238E27FC236}">
                <a16:creationId xmlns:a16="http://schemas.microsoft.com/office/drawing/2014/main" id="{9B4ACFB2-9749-4B48-8E57-4D78EA8253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786051" y="124598"/>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0E7F6A-1CCB-CD43-9C57-1C803D4428D5}"/>
              </a:ext>
            </a:extLst>
          </p:cNvPr>
          <p:cNvSpPr/>
          <p:nvPr/>
        </p:nvSpPr>
        <p:spPr>
          <a:xfrm>
            <a:off x="5601622" y="1354715"/>
            <a:ext cx="1200970" cy="307777"/>
          </a:xfrm>
          <a:prstGeom prst="rect">
            <a:avLst/>
          </a:prstGeom>
        </p:spPr>
        <p:txBody>
          <a:bodyPr wrap="none">
            <a:spAutoFit/>
          </a:bodyPr>
          <a:lstStyle/>
          <a:p>
            <a:r>
              <a:rPr lang="en-US" dirty="0"/>
              <a:t>Kofi </a:t>
            </a:r>
            <a:r>
              <a:rPr lang="en-US" dirty="0" err="1"/>
              <a:t>Ansong</a:t>
            </a:r>
            <a:r>
              <a:rPr lang="en-US" dirty="0"/>
              <a:t> </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20165" y="3086351"/>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17070" cy="4666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xmlns="">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17070" cy="466666"/>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 uri="{28A0092B-C50C-407E-A947-70E740481C1C}">
                <a14:useLocalDpi xmlns:a14="http://schemas.microsoft.com/office/drawing/2010/main"/>
              </a:ext>
            </a:extLst>
          </a:blip>
          <a:srcRect/>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01639" r="-100000" b="-200000"/>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205000" r="-202985" b="-103333"/>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205000" r="-1493" b="-103333"/>
                          </a:stretch>
                        </a:blip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198529" t="-300000" r="-100000" b="-1639"/>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878406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273762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71979" cy="307777"/>
          </a:xfrm>
          <a:prstGeom prst="rect">
            <a:avLst/>
          </a:prstGeom>
          <a:noFill/>
        </p:spPr>
        <p:txBody>
          <a:bodyPr wrap="none" rtlCol="0">
            <a:spAutoFit/>
          </a:bodyPr>
          <a:lstStyle/>
          <a:p>
            <a:r>
              <a:rPr lang="en-US" dirty="0"/>
              <a:t>A(0,1)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71979" cy="307777"/>
          </a:xfrm>
          <a:prstGeom prst="rect">
            <a:avLst/>
          </a:prstGeom>
          <a:noFill/>
        </p:spPr>
        <p:txBody>
          <a:bodyPr wrap="none" rtlCol="0">
            <a:spAutoFit/>
          </a:bodyPr>
          <a:lstStyle/>
          <a:p>
            <a:r>
              <a:rPr lang="en-US" dirty="0"/>
              <a:t>A(1,2)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71979" cy="307777"/>
          </a:xfrm>
          <a:prstGeom prst="rect">
            <a:avLst/>
          </a:prstGeom>
          <a:noFill/>
        </p:spPr>
        <p:txBody>
          <a:bodyPr wrap="none" rtlCol="0">
            <a:spAutoFit/>
          </a:bodyPr>
          <a:lstStyle/>
          <a:p>
            <a:r>
              <a:rPr lang="en-US" dirty="0"/>
              <a:t>A(0,2)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3156566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059986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544320" y="1962368"/>
            <a:ext cx="1021433" cy="307777"/>
          </a:xfrm>
          <a:prstGeom prst="rect">
            <a:avLst/>
          </a:prstGeom>
          <a:noFill/>
        </p:spPr>
        <p:txBody>
          <a:bodyPr wrap="none" rtlCol="0">
            <a:spAutoFit/>
          </a:bodyPr>
          <a:lstStyle/>
          <a:p>
            <a:r>
              <a:rPr lang="en-US" dirty="0"/>
              <a:t>Distances </a:t>
            </a:r>
          </a:p>
        </p:txBody>
      </p:sp>
      <p:sp>
        <p:nvSpPr>
          <p:cNvPr id="7" name="TextBox 6">
            <a:extLst>
              <a:ext uri="{FF2B5EF4-FFF2-40B4-BE49-F238E27FC236}">
                <a16:creationId xmlns:a16="http://schemas.microsoft.com/office/drawing/2014/main" id="{B5BC5853-C561-254D-B1A6-223DE096FAF5}"/>
              </a:ext>
            </a:extLst>
          </p:cNvPr>
          <p:cNvSpPr txBox="1"/>
          <p:nvPr/>
        </p:nvSpPr>
        <p:spPr>
          <a:xfrm>
            <a:off x="5858860" y="1952208"/>
            <a:ext cx="912429" cy="307777"/>
          </a:xfrm>
          <a:prstGeom prst="rect">
            <a:avLst/>
          </a:prstGeom>
          <a:noFill/>
        </p:spPr>
        <p:txBody>
          <a:bodyPr wrap="none" rtlCol="0">
            <a:spAutoFit/>
          </a:bodyPr>
          <a:lstStyle/>
          <a:p>
            <a:r>
              <a:rPr lang="en-US" dirty="0"/>
              <a:t>Affinities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a:stretch>
            <a:fillRect/>
          </a:stretch>
        </p:blipFill>
        <p:spPr>
          <a:xfrm>
            <a:off x="242759" y="2527230"/>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a:blip r:embed="rId4"/>
          <a:stretch>
            <a:fillRect/>
          </a:stretch>
        </p:blipFill>
        <p:spPr>
          <a:xfrm>
            <a:off x="4737006" y="2527230"/>
            <a:ext cx="4164236" cy="3369354"/>
          </a:xfrm>
          <a:prstGeom prst="rect">
            <a:avLst/>
          </a:prstGeom>
        </p:spPr>
      </p:pic>
    </p:spTree>
    <p:extLst>
      <p:ext uri="{BB962C8B-B14F-4D97-AF65-F5344CB8AC3E}">
        <p14:creationId xmlns:p14="http://schemas.microsoft.com/office/powerpoint/2010/main" val="255637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Example</a:t>
            </a:r>
          </a:p>
        </p:txBody>
      </p:sp>
      <p:pic>
        <p:nvPicPr>
          <p:cNvPr id="3" name="Picture 2"/>
          <p:cNvPicPr>
            <a:picLocks noChangeAspect="1"/>
          </p:cNvPicPr>
          <p:nvPr/>
        </p:nvPicPr>
        <p:blipFill>
          <a:blip r:embed="rId3"/>
          <a:stretch>
            <a:fillRect/>
          </a:stretch>
        </p:blipFill>
        <p:spPr>
          <a:xfrm>
            <a:off x="0" y="2102919"/>
            <a:ext cx="9144000" cy="4389952"/>
          </a:xfrm>
          <a:prstGeom prst="rect">
            <a:avLst/>
          </a:prstGeom>
        </p:spPr>
      </p:pic>
    </p:spTree>
    <p:extLst>
      <p:ext uri="{BB962C8B-B14F-4D97-AF65-F5344CB8AC3E}">
        <p14:creationId xmlns:p14="http://schemas.microsoft.com/office/powerpoint/2010/main" val="2619560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proportional to distance</a:t>
            </a:r>
          </a:p>
        </p:txBody>
      </p:sp>
      <p:pic>
        <p:nvPicPr>
          <p:cNvPr id="3" name="Picture 2"/>
          <p:cNvPicPr>
            <a:picLocks noChangeAspect="1"/>
          </p:cNvPicPr>
          <p:nvPr/>
        </p:nvPicPr>
        <p:blipFill>
          <a:blip r:embed="rId3"/>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a:srcRect l="80475"/>
          <a:stretch/>
        </p:blipFill>
        <p:spPr>
          <a:xfrm>
            <a:off x="7354275" y="5486399"/>
            <a:ext cx="1086111" cy="1371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2283630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2295</TotalTime>
  <Words>5165</Words>
  <Application>Microsoft Macintosh PowerPoint</Application>
  <PresentationFormat>On-screen Show (4:3)</PresentationFormat>
  <Paragraphs>1005</Paragraphs>
  <Slides>98</Slides>
  <Notes>98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Example</vt:lpstr>
      <vt:lpstr>Affinity is the inverse proportional to distance</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83</cp:revision>
  <dcterms:modified xsi:type="dcterms:W3CDTF">2021-01-18T14:35:36Z</dcterms:modified>
</cp:coreProperties>
</file>